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12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5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A215-DDCE-A841-8005-3B836636D44F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D129-D914-B94F-929D-E33032D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34" y="-18288"/>
            <a:ext cx="12232684" cy="68762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4820235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Title</a:t>
            </a:r>
            <a:endParaRPr lang="en-US" sz="40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397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Poppins" charset="0"/>
                <a:ea typeface="Poppins" charset="0"/>
                <a:cs typeface="Poppins" charset="0"/>
              </a:rPr>
              <a:t>Title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0081" cy="4005159"/>
          </a:xfrm>
        </p:spPr>
        <p:txBody>
          <a:bodyPr/>
          <a:lstStyle/>
          <a:p>
            <a:r>
              <a:rPr lang="en-US" dirty="0" smtClean="0">
                <a:latin typeface="Poppins" charset="0"/>
                <a:ea typeface="Poppins" charset="0"/>
                <a:cs typeface="Poppins" charset="0"/>
              </a:rPr>
              <a:t>Text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32606" y="1825267"/>
            <a:ext cx="5335089" cy="400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Poppins" charset="0"/>
                <a:ea typeface="Poppins" charset="0"/>
                <a:cs typeface="Poppins" charset="0"/>
              </a:rPr>
              <a:t>Text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3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397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Poppins" charset="0"/>
                <a:ea typeface="Poppins" charset="0"/>
                <a:cs typeface="Poppins" charset="0"/>
              </a:rPr>
              <a:t>Titulek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0081" cy="4005159"/>
          </a:xfrm>
        </p:spPr>
        <p:txBody>
          <a:bodyPr/>
          <a:lstStyle/>
          <a:p>
            <a:r>
              <a:rPr lang="en-US" dirty="0" smtClean="0">
                <a:latin typeface="Poppins" charset="0"/>
                <a:ea typeface="Poppins" charset="0"/>
                <a:cs typeface="Poppins" charset="0"/>
              </a:rPr>
              <a:t>Text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32606" y="1825267"/>
            <a:ext cx="5335089" cy="400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Poppins" charset="0"/>
                <a:ea typeface="Poppins" charset="0"/>
                <a:cs typeface="Poppins" charset="0"/>
              </a:rPr>
              <a:t>Text</a:t>
            </a:r>
            <a:endParaRPr lang="en-US" dirty="0">
              <a:latin typeface="Poppins" charset="0"/>
              <a:ea typeface="Poppins" charset="0"/>
              <a:cs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3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Medium</vt:lpstr>
      <vt:lpstr>Office Theme</vt:lpstr>
      <vt:lpstr>PowerPoint Presentation</vt:lpstr>
      <vt:lpstr>Title</vt:lpstr>
      <vt:lpstr>Titulek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Silpoch</dc:creator>
  <cp:lastModifiedBy>Stanislav Helvich</cp:lastModifiedBy>
  <cp:revision>8</cp:revision>
  <dcterms:created xsi:type="dcterms:W3CDTF">2015-12-16T07:41:48Z</dcterms:created>
  <dcterms:modified xsi:type="dcterms:W3CDTF">2016-01-26T13:40:23Z</dcterms:modified>
</cp:coreProperties>
</file>